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29"/>
  </p:normalViewPr>
  <p:slideViewPr>
    <p:cSldViewPr>
      <p:cViewPr varScale="1">
        <p:scale>
          <a:sx n="111" d="100"/>
          <a:sy n="111" d="100"/>
        </p:scale>
        <p:origin x="216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870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187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79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866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367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354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531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120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790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633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070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54A8-7A3D-494B-8B70-E56C2EF629A6}" type="datetimeFigureOut">
              <a:rPr lang="es-EC" smtClean="0"/>
              <a:t>21/3/16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4FD5-B0A9-44FB-A198-7C26AE962F86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6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63" y="69954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Resultados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financieros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Diversificación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fondeos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6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Programa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Progresar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Activos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fijos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5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Programa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Progresar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Activos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fijos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9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Programa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Progresar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Fondo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Garantía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6275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Negocios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Fiduciarios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1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6275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CFN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Construye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6275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CFN Factoring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9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85836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Servicios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no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financieros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1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75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70" y="0"/>
            <a:ext cx="9159970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5555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Liga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Emprendedores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Extraordinarios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II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2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5555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Portal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Conexión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y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Negocios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75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45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5555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Hitos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2015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53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5555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Hitos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2015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70" y="0"/>
            <a:ext cx="9159970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5555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Liga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Emprendedores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III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13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66992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Programa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Progresar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– Capital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Riesgo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27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5555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Compromiso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CFN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62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Aprobaciones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por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tipo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operación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4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Aprobaciones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por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tipo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operación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Aprobaciones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por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sectores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priorizados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6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63" y="69954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Aprobaciones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por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sucursales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7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" y="0"/>
            <a:ext cx="9124474" cy="51435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63" y="74558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Resultados</a:t>
            </a:r>
            <a:r>
              <a:rPr lang="en-US" sz="2400" b="1" dirty="0" smtClean="0">
                <a:solidFill>
                  <a:srgbClr val="002060"/>
                </a:solidFill>
                <a:latin typeface="Helvetica" panose="020B0604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elvetica" panose="020B0604020202030204" pitchFamily="34" charset="0"/>
              </a:rPr>
              <a:t>financieros</a:t>
            </a:r>
            <a:endParaRPr lang="es-EC" sz="2400" b="1" dirty="0">
              <a:solidFill>
                <a:srgbClr val="002060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74</Words>
  <Application>Microsoft Macintosh PowerPoint</Application>
  <PresentationFormat>Presentación en pantalla (16:9)</PresentationFormat>
  <Paragraphs>21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Calibri</vt:lpstr>
      <vt:lpstr>Helvetica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</dc:creator>
  <cp:lastModifiedBy>Usuario de Microsoft Office</cp:lastModifiedBy>
  <cp:revision>30</cp:revision>
  <cp:lastPrinted>2016-03-18T21:31:25Z</cp:lastPrinted>
  <dcterms:created xsi:type="dcterms:W3CDTF">2016-03-18T18:50:46Z</dcterms:created>
  <dcterms:modified xsi:type="dcterms:W3CDTF">2016-03-21T20:32:48Z</dcterms:modified>
</cp:coreProperties>
</file>