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59" r:id="rId7"/>
    <p:sldId id="260" r:id="rId8"/>
    <p:sldId id="269" r:id="rId9"/>
    <p:sldId id="281" r:id="rId10"/>
    <p:sldId id="262" r:id="rId11"/>
    <p:sldId id="284" r:id="rId12"/>
    <p:sldId id="265" r:id="rId13"/>
    <p:sldId id="272" r:id="rId14"/>
    <p:sldId id="280" r:id="rId15"/>
    <p:sldId id="283" r:id="rId16"/>
    <p:sldId id="276" r:id="rId17"/>
    <p:sldId id="277" r:id="rId1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34"/>
    <p:restoredTop sz="93023"/>
  </p:normalViewPr>
  <p:slideViewPr>
    <p:cSldViewPr snapToGrid="0" snapToObjects="1">
      <p:cViewPr varScale="1">
        <p:scale>
          <a:sx n="45" d="100"/>
          <a:sy n="45" d="100"/>
        </p:scale>
        <p:origin x="21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C5D67F-A3FA-5649-AB7D-07F1773A7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3422AA4-A68D-7546-AE65-9C227F412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CE0899D-9058-D746-8CD3-F70B2022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600687-B630-634B-B85C-11FD7166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8389083-15F6-DC4A-89C0-576470E6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542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9CEB93-0C0E-6C4C-A814-E1BDE6AF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B0580BE-7C6A-9340-917D-910710D68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AB6C56F-70AE-BA48-B214-76160A29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D9208B6-C711-A04B-B10E-09D050740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6719FE1-541C-E743-9EFE-41966D55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722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2F3DFBD-425B-E949-8809-B6EDA228F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CF4C0C9-B40C-F541-8F0D-3D264FA29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B9C5CF-52F4-F544-A360-3CF3793F3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40D2F94-3423-9548-974D-6505D9AD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DFCCDD6-DCDF-6A4B-8BE5-BB306BAC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292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4FC9C9-8041-A44D-B9B0-DC90BF53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DEDCE6-6B90-644A-BAB7-43976D1F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C7CCA11-4801-F944-B18A-469B4FF0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9E8056A-9328-1649-BEE5-8063E72D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DD28AA-F9BB-004D-A2A5-506F7CA4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455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AC8B2-6BAB-4649-BA61-27E03CC7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68DC5E2-9172-C94F-A157-3B28F13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E9D84CE-6F69-1741-BBED-9778A671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7C18609-7BC2-9348-B9DA-0713A7F2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B8EA6F-438B-4149-80A8-34F7552F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93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C5F0F7-8091-CC4C-8FCC-D62670AB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486BCBE-CA43-E247-BE5B-FE7B88273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F7F9184-D1F2-9345-B2D3-BB0889B72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7252B65-35F5-8948-B324-92CFD8CF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0FEC08-E8B1-5A4B-AC57-8FAC66BC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9195735-07B3-574F-A8E6-6F949958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85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6656DA-C209-9D4B-9F6A-CF801559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DE43176-B1AB-9E45-91EE-02C90BB76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6F9D8C4-1CD4-4B4D-8FCA-528BFC771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01DF85E-7B4C-614E-BEF5-F60043618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479081D-E9E6-BC4E-BB58-7B06A9715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85A1DE8-5DE2-E049-B2E2-1B8743C1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2D29315-6FD8-F942-A98F-1CE4AD8B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34ECA28-2B6F-C84E-8CD8-B39A3DDB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769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029E9D-F1AE-4741-8C75-1B986E0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35A9538-0E4E-2A43-8B65-4BA6F09B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449B03F-FE82-8244-81D6-42F97561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AEA33A-3D81-934C-A29B-8A4C42A7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116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C673BCA-14AA-8A43-88C8-F7C349E3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B576D06-2E07-A84D-BA70-E2198A5B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FBAEBD5-7AAF-D74E-9305-D19B0F4C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445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9ED7A9-E60E-F946-B47B-26A71A4E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324F17-234E-D54C-AC19-BCD6FEE6B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90972C3-2205-134D-ABD7-4CBD7B4AA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ABB9FA5-27FB-1E4E-8292-0A6FD5ED0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2515018-BB68-C34D-B74E-E65D4F98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C2063BA-EF54-5B49-9179-463BAD82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080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8B6052-4809-0B41-AF19-9E997046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2354276-0E28-3F41-9E95-734F373B6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B60F7B9-773C-7842-9789-EAE14A076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27EA4C3-4045-5044-8A84-2279E04E5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ED43952-7F6F-174C-A912-53E97803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2E41FB0-7DA5-524B-A39B-CA196306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751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AA6D70D-BA9B-224C-96AC-D663463D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0578EBE-726E-F24C-AB2A-73E8217A5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AA53859-3586-8643-806D-3A26759C2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6739-988D-B143-BAC1-2CBF959D22ED}" type="datetimeFigureOut">
              <a:rPr lang="es-EC" smtClean="0"/>
              <a:t>17/5/21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716B9CC-0458-FC47-B57B-FF7E4226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285BF76-4010-9347-8923-8F6667D85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1BE3-650F-4947-B903-D741CBDA8FCD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690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6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75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9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93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58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31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2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18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2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95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C678F6E-3D2C-9E42-910E-9EF4FBB70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4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7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1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44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3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545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0</Words>
  <Application>Microsoft Macintosh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 de Microsoft Office</cp:lastModifiedBy>
  <cp:revision>25</cp:revision>
  <dcterms:created xsi:type="dcterms:W3CDTF">2021-05-07T14:43:50Z</dcterms:created>
  <dcterms:modified xsi:type="dcterms:W3CDTF">2021-05-17T19:08:55Z</dcterms:modified>
</cp:coreProperties>
</file>